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4"/>
  </p:notesMasterIdLst>
  <p:sldIdLst>
    <p:sldId id="262" r:id="rId3"/>
    <p:sldId id="267" r:id="rId4"/>
    <p:sldId id="268" r:id="rId5"/>
    <p:sldId id="269" r:id="rId6"/>
    <p:sldId id="270" r:id="rId7"/>
    <p:sldId id="274" r:id="rId8"/>
    <p:sldId id="275" r:id="rId9"/>
    <p:sldId id="271" r:id="rId10"/>
    <p:sldId id="276" r:id="rId11"/>
    <p:sldId id="277" r:id="rId12"/>
    <p:sldId id="27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96" autoAdjust="0"/>
  </p:normalViewPr>
  <p:slideViewPr>
    <p:cSldViewPr snapToGrid="0">
      <p:cViewPr varScale="1">
        <p:scale>
          <a:sx n="93" d="100"/>
          <a:sy n="93" d="100"/>
        </p:scale>
        <p:origin x="18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29T08:13:56.48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10-29T08:13:56.484"/>
    </inkml:context>
    <inkml:brush xml:id="br1">
      <inkml:brushProperty name="width" value="0.05" units="cm"/>
      <inkml:brushProperty name="height" value="0.05" units="cm"/>
      <inkml:brushProperty name="color" value="#333333"/>
    </inkml:brush>
    <inkml:brush xml:id="br2">
      <inkml:brushProperty name="width" value="0.05" units="cm"/>
      <inkml:brushProperty name="height" value="0.05" units="cm"/>
      <inkml:brushProperty name="color" value="#E71225"/>
      <inkml:brushProperty name="ignorePressure" value="1"/>
    </inkml:brush>
    <inkml:brush xml:id="br3">
      <inkml:brushProperty name="width" value="0.05" units="cm"/>
      <inkml:brushProperty name="height" value="0.05" units="cm"/>
      <inkml:brushProperty name="color" value="#005390"/>
      <inkml:brushProperty name="ignorePressure" value="1"/>
    </inkml:brush>
    <inkml:brush xml:id="br4">
      <inkml:brushProperty name="width" value="0.05" units="cm"/>
      <inkml:brushProperty name="height" value="0.05" units="cm"/>
      <inkml:brushProperty name="color" value="#005390"/>
    </inkml:brush>
    <inkml:brush xml:id="br5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981 2505,'-4'0,"-7"0,5099 0,-5130 0,31 0</inkml:trace>
  <inkml:trace contextRef="#ctx0" brushRef="#br0" timeOffset="1">951 2555,'1'-7,"7"-21,-146 552,46-171,23-93,2-4,2-7,6-25,4-16,8-28,-112 426,318-1213,-92 351,2-4,-8 28,3-13,-2 8,-2 10,-13 48,-7 24,96-363,-975 3719,836-3190</inkml:trace>
  <inkml:trace contextRef="#ctx1" brushRef="#br1">6463 2641 13664,'-1'-5'711,"0"1"1,-1-1 0,0 0 0,1 0-1,-1 0 1,-1 2 0,1-2-1,-1 1 1,1-1 0,-2 1 0,0 0-712,3 2 117,-2 0 1,1 0-1,0 0 1,0 0 0,-1 1-1,1-1 1,0 0 0,0 1-1,-1 0 1,1 0-1,-1 0 1,0 0 0,0 0-1,1 0 1,-1 0-1,0 1 1,-1 0-118,0 0 54,1 0 0,-1 0 1,0 0-1,1 1 0,-1 0 0,1-1 0,0 2 1,-1-2-1,1 2 0,-1-1 0,1 1 0,0-1 1,-3 3-55,-3 2-23,1-1 1,0 2 0,-1 0 0,2 1-1,-1-1 1,1 1 0,0 0 0,1 1 0,-4 7 22,3-4-64,0 1 0,1 1 1,-1 0-1,3 0 1,-1 0-1,0 9 64,3-16-53,1-1-1,0 2 0,1-1 1,0 0-1,0 0 0,0 1 1,1-2-1,1 6 54,-1-10-3,-1 0 0,1 0 1,-1 0-1,1 0 0,0-1 0,-1 1 1,2 0-1,-2 0 0,2 0 0,-2-1 1,2 1-1,-1-1 0,1 0 0,-1 1 1,0-1-1,1 0 0,0 1 0,-1-1 1,1 0-1,0 0 0,0 0 0,0 0 1,0 0-1,-1-1 0,1 1 0,0-1 1,1 1-1,-1-1 0,0 0 0,0 0 1,0 0-1,0 0 3,1 0 4,-1 0-1,1 0 1,-1 0 0,0-1-1,0 0 1,1 1 0,-1-1-1,0 0 1,0 0 0,1 0-1,-1 0 1,0 0-4,4-4 6,-1 1 0,1 0 1,1-2-7,-2 1 12,13-12 141,1-1 0,-2-1 0,-1 0 0,-1-1 0,0-1 0,-2-1 1,11-21-154,-47 107-454,21-57 434,-4 10-64,2 1 0,-2 10 84,5-22-36,1 0 1,0 0-1,0 0 1,0-1-1,1 1 0,0 0 1,-1 0-1,2-1 1,0 1-1,0 1 36,-1-6-2,-1 1-1,1 0 1,0-1-1,0 1 0,1 0 1,-2 0-1,2-1 1,-1 1-1,0-1 1,1 1-1,-1-1 0,1 0 1,0 0-1,-1 0 1,1 0-1,-1 1 1,2-2-1,-1 2 3,0-2 31,2 1 0,-1 0 0,-1-1-1,1 1 1,1-1 0,-2 1 0,2-1 0,-1 0 0,-1 0 0,2-1-1,1 0-30,3-1 19,0 0 0,1 0-1,-1-1 1,0 0 0,0 0 0,0-1-1,-1 0 1,2-2-19,1 0-2016,-1-1 0,8-9 2016,-7 7-4272,-3 5-613,-2 1 496</inkml:trace>
  <inkml:trace contextRef="#ctx1" brushRef="#br1" timeOffset="1">6818 2938 20031,'0'2'1216,"-4"12"-288,0-5-352,-4 11-544,1 6-32,3 0 0,0-5 0,0 12 0,0-3-160,2 1-32,-2-5-1184,-4 0-512,4-6-3903</inkml:trace>
  <inkml:trace contextRef="#ctx1" brushRef="#br1" timeOffset="2">694 5573 11936,'-1'-2'874,"-1"-3"15,-1 0 0,0 1 0,1 0-1,-1 0 1,-1-1 0,1 2 0,-1-1-1,0 1 1,-2-2-889,3 3 142,1 0 0,-1 0 0,1 0 0,0 1 1,-1 0-1,0-1 0,0 1 0,0 0 0,1 0 0,-2 0 0,1 1 0,1-1 0,-2 1 0,1-1 0,1 1 0,-2 0 0,1 0 1,0 0-1,-1 1-142,-3 1 12,1 0 0,-1 0 0,1 1 0,-1 0 0,0 0 0,1 0 0,1 1 0,-2 0 0,2 0 0,-1 0 0,1 0 0,1 1 0,-1 0 0,0 0 0,0 1-12,-10 13-65,2 1 1,0 1-1,-5 11 65,15-26 3,-5 8-64,0 1 0,2 1 0,0-1 0,0 1 0,2 1 0,-1-2 0,3 3 61,1-14-34,0 0 0,1 1-1,0-1 1,0 0-1,0 0 1,1 0 0,0 0-1,-1 0 1,2 4 34,-1-7-3,-1 1 0,1-1 0,0 1 0,-1-1 0,0 0 0,1 0 0,0 0 0,-1 1 0,2-1 0,-2 0 0,1 0 0,0 0 0,0 1 0,1-2 0,-1 1 0,0 0 0,0 0 0,0 0 0,1-1 0,-1 1 0,1 0 0,-1-1 0,0 1 0,1 0 0,-1-1 0,0 0 0,1 0 0,-1 0 0,1 0 0,0 1 0,-1-1 0,2-1 3,1 1 3,0-2 0,0 1 0,0 0 0,1-1 0,-1 0 0,-1 0 1,1 0-1,3-3-3,2-1-53,0-1 1,7-8 52,4-5 19,-1-1-1,-2-1 1,1 0 0,-2-2-1,-2 0 1,5-10-19,-19 34 12,1-3 59,1 0 0,0 0 0,-1 0 0,1 1 0,0-1 0,0 1 0,0 0 0,0 0 0,1-1-71,-3 3 5,0 0-1,0 0 1,0 0 0,0 0 0,0-1 0,0 1 0,0 0 0,0 0 0,0 0 0,0 0 0,0 0 0,0 0-1,1 0 1,-1 0 0,0 0 0,0 0 0,0 0 0,0 0 0,0 0 0,0 0 0,0 0 0,1 0 0,-1 0-1,0 0 1,0 0 0,0 0 0,0 0 0,0 0 0,0 0 0,0 0 0,0 0 0,0 0 0,0 0 0,0 0-1,0 0 1,0 0 0,0 0 0,0 0 0,0 0 0,1 0 0,-1 0 0,0 0 0,0 0 0,0 0-1,0 0 1,0 0 0,0 0 0,0 0 0,0 0 0,0 0 0,1 0 0,-1 0 0,0 1 0,0-1 0,0 0-1,0 0 1,0 0 0,0 0-5,0 8 262,0-1 24,-1 24 1218,-2 9-1504,0-10 117,2 0 0,2 1 1,3 24-118,-3-41-741,4 12 741,-5-22-586,1 0-1,0-1 0,0 0 0,0 1 1,0-1-1,1 0 0,0 0 0,0 0 1,0 0-1,0 1 587,-1-4-369,-1 1-1,1 0 1,0-1 0,-1 0 0,0 1 0,1 0 0,0-1 0,-1 0-1,1 0 1,0 1 0,-1-1 0,1 1 0,-1-1 0,1 0 0,-1 0-1,1 0 1,0 0 0,0 0 0,-1 0 0,2 0 0,-2 0-1,1 0 1,0 0 369,7 0-4314</inkml:trace>
  <inkml:trace contextRef="#ctx1" brushRef="#br1" timeOffset="3">847 5860 20031,'2'0'1110,"5"0"-995,1 0 1,0 1 0,-1 0-1,1 1 1,0-1-116,-4 0 15,-2 0 0,2 0 0,-1 0 0,-1 0 0,1 1 0,0 0 0,0-1 0,0 1 0,-1 0 0,0 0 0,1 0 0,-1 0 0,2 2-15,-3-2 8,0 0 0,0 0-1,1 0 1,-2 0 0,1-1 0,0 2-1,-1-1 1,1 0 0,-1 1 0,1-1-1,-1 0 1,0 0 0,0 0 0,0 1 0,-1 1-8,0 8-53,-1-1 0,-3 8 53,1-5 48,-1 4 337,-2 16 1714,7-31-1868,0 0 0,0 1-1,0-1 1,0 0-1,0 1 1,1-2-1,0 2 1,0-1 0,0 1-231,0-2 17,-1-1 1,1 0 0,0 0 0,-1 0-1,1 0 1,0 0 0,-1 0 0,1 0-1,0-1 1,0 2 0,0-2 0,0 1 0,0 0-1,0-1 1,0 1 0,0 0 0,0-1-1,1 0 1,-1 1 0,0-1 0,1 1-18,3 0 25,-1 0 0,1-1 0,-1 0 0,1 0 0,0 0-25,-4 0 3,11 0 49,0-2 0,1 1-1,-2-2 1,11-2-52,19-4-1610,-31 7 589,8-1-3652,-17 3 4207,-1 1 0,1-1 0,0 0 0,0 0 0,-1 0 0,1 0 0,0 0 0,-1 0 0,1 0 0,-1 1 0,1-1 0,-1 1 0,1-1 0,0 0 0,-1 1 0,0-1 0,1 1 0,0-1 0,-1 0 0,1 1 0,-1 0 0,1-1 466,3 8-5941</inkml:trace>
  <inkml:trace contextRef="#ctx1" brushRef="#br1" timeOffset="4">6040 2510 1280,'-2'-5'8649,"-9"-3"-5831,2 2-1677,6 4-891,1 0 1,0 1-1,0 0 1,-1-1-1,1 1 1,-1 0-251,-11-8 2438,13 9-1729,1 0-624,0 0 0,0 0 1,0 0-1,0 0 0,0 0 0,0 0 0,-1 0 0,1 0 0,0 0 0,-1 0 1,1 0-1,0 0 0,0 0 0,0 0 0,0 0 0,0 0 0,-1 0 1,1 0-1,0 0 0,0 0 0,-1 0 0,1 0 0,0 0 0,0 0 0,0 0 1,0 0-1,0 0 0,0-1-85,2 2 75,-1 1-101,1-2 0,0 2 1,0-1-1,0 0 0,0-1 1,0 1-1,0-1 0,1 2 26,16 5 51,47 31-99,-58-34 74,6 4 154,-13-8-149,-1 1 0,1-1 0,-1 0 0,1 0 0,-1 1 0,0 0 0,1-1 0,0 0 0,-1 1 0,1-1 0,-1 1 0,0-1 0,0 1 0,0 0 0,1-1 1,-1 0-1,0 1 0,0 0 0,1-1 0,-1 1-31,0 0 517,0-1 139,0 0 85,-7 3 201,0 1 0,1 0-1,-1 1-941,-9 6 397,-7 5 126,-13 12-523,0 0-1553,30-23 554,-1-1 0,1 0 0,-6 1 999,3-1-3141,0-1-1,-7 2 3142</inkml:trace>
  <inkml:trace contextRef="#ctx1" brushRef="#br1" timeOffset="5">1 5565 6784,'0'-1'6643,"0"2"-2753,1 4-1741,2 9-2677,1-6 532,-1 0-1,1 1 0,-2-1 1,1 0-1,-1 1 1,0 1-4,4 17-16,-3-20 9,0 3 39,0 1 1,1-1-1,0 0 1,3 3-33,-6-12 7,-1 1 0,0-1-1,1 0 1,0 1 0,-1-1 0,0 0 0,0 0-1,0 1 1,0-1 0,1 0 0,-2 2-7,1-3 7,0 0-1,0 0 1,0 1 0,0-1 0,0 0-1,1 0 1,-1 0 0,0 0 0,0 0-1,0 0 1,0 0 0,0 0 0,0 0-1,0 1 1,0-1 0,0 0-1,0 0 1,1 0 0,-1 0 0,0 1-1,0-1 1,0 0 0,0 0 0,0 0-1,1 0 1,-1 0 0,0 0 0,0 0-1,0 0 1,0 0 0,0 0 0,0 0-1,0 0 1,0 0 0,1 0 0,-1 0-7,7-1 290,4-5 19,2-8-237,0-2-1,-2 0 0,2-4-71,56-84-14,-47 75-2027,0 2 0,10-10 2041,-1 7-4677</inkml:trace>
  <inkml:trace contextRef="#ctx0" brushRef="#br0" timeOffset="8">996 2489,'-2'2,"-2"1,0 0,-65 50,153-118,24-18,27-20,7-7,54-41,-117 91,-807 619,1365-1048,2023-1559,-2662 2050</inkml:trace>
  <inkml:trace contextRef="#ctx0" brushRef="#br2" timeOffset="9">4258 11,'-3'191,"3"-186</inkml:trace>
  <inkml:trace contextRef="#ctx0" brushRef="#br2" timeOffset="10">4252 350,'0'3,"-4"160,4-156</inkml:trace>
  <inkml:trace contextRef="#ctx0" brushRef="#br2" timeOffset="11">4246 646,'0'0,"0"1,-4 252,4-246</inkml:trace>
  <inkml:trace contextRef="#ctx0" brushRef="#br2" timeOffset="12">4239 1037,'0'3,"0"0,-4 238,4-234</inkml:trace>
  <inkml:trace contextRef="#ctx0" brushRef="#br2" timeOffset="13">4233 1391,'0'3,"0"-3,0 6,0-6,0 7,0 0,-1 3,1-4,0 4,0 0,-1 2,1-2,0 5,-1-1,1 2,0-3,0 7,0-4</inkml:trace>
  <inkml:trace contextRef="#ctx0" brushRef="#br2" timeOffset="14">4226 1731,'0'6,"-2"139,2-135</inkml:trace>
  <inkml:trace contextRef="#ctx0" brushRef="#br2" timeOffset="15">4220 2075,'0'4,"0"-4,0 5,0-5,0 7,0 0,-1 3,1-2,0 6,0-1,0 0,0-4,0 1,-1-4,1 1,0-1</inkml:trace>
  <inkml:trace contextRef="#ctx0" brushRef="#br3" timeOffset="16">980 2480,'402'-33,"-401"33</inkml:trace>
  <inkml:trace contextRef="#ctx0" brushRef="#br3" timeOffset="17">1447 2441,'519'-42,"-500"40</inkml:trace>
  <inkml:trace contextRef="#ctx0" brushRef="#br3" timeOffset="18">2258 2374,'421'-35,"-410"34</inkml:trace>
  <inkml:trace contextRef="#ctx0" brushRef="#br3" timeOffset="19">2966 2315,'303'-25,"-288"24</inkml:trace>
  <inkml:trace contextRef="#ctx0" brushRef="#br3" timeOffset="20">3537 2267,'360'-29,"-349"28</inkml:trace>
  <inkml:trace contextRef="#ctx0" brushRef="#br3" timeOffset="21">4004 2229,'166'-14,"-174"14,-2 1</inkml:trace>
  <inkml:trace contextRef="#ctx0" brushRef="#br3" timeOffset="22">4014 2228,'-79'7,"361"-31,-325 28,24-3</inkml:trace>
  <inkml:trace contextRef="#ctx0" brushRef="#br3" timeOffset="23">3929 2235,'-34'3,"347"-29,-388 32,60-5</inkml:trace>
  <inkml:trace contextRef="#ctx0" brushRef="#br3" timeOffset="24">3838 2242,'370'-30,"-424"34,34-2</inkml:trace>
  <inkml:trace contextRef="#ctx1" brushRef="#br4" timeOffset="23">3957 1936 4352,'-2'1'873,"2"-1"-817,0 0 0,-1 0 0,1 0 0,0 0 0,0 0 0,-1 0 0,1 0 0,0 0 0,0 0 0,0 0 0,0 0 0,0 0 0,0 0 0,-1 0 0,1 0 0,0 0 0,0 0 0,-1 0 0,1 0 0,0 0 0,0-1 0,0 1 0,0 0 0,0 0 0,0 0 0,0 0-1,-1 0 1,1 0 0,0 0 0,0 0 0,0 0 0,0 0 0,0-1 0,-1 1 0,1 0 0,0 0 0,0 0 0,0-1 0,0 1 0,0 0 0,0 0 0,0 0 0,0 0 0,0 0 0,0 0 0,0-1 0,0 1-56,-16 0 3386,-13 0 4241,28 0-7217,1 0-68,0 0 31,0 0 123,0 0 91,0 0 101,0-1-258,0 1-395,0 0 1,0 0-1,0 0 1,-1-1-1,1 1 0,0 0 1,0 0-1,0-1 1,0 1-1,0 0 0,0 0 1,0 0-1,0 0 1,0 0-1,0 0 0,0 0 1,0-1-1,1 1 1,-1 0-1,0 0 0,0 0 1,0-1-1,0 1 1,0 0-1,0 0 0,0 0 1,1 0-1,-1 0 1,0 0-1,0 0 0,0 0 1,0 0-1,0-1 0,0 1 1,0 0-1,0 0 1,0 0-1,1 0 0,-1 0 1,0 0-1,0 0 1,1 0-1,-1 0 0,0 0 1,0 0-1,0 0-35,0 0-69,1-1 68,0 1 0,-1 0 0,1-1 0,0 1 0,-1-1 0,1 1 0,0 0 0,-1 0 0,1 0 0,-1 0 0,1-1 0,0 1 0,0 0 0,0 0 1,1-1 94,80-20 701,-67 17-726,3 1 128,0-2 1,1 0-1,7-5-197,-24 10 117,1-1 1,-1 1-1,0-1 0,1 1 1,-1 0-1,0 0 0,0 0 1,1 0-118,-2 0 48,0 0 112,-9 0-160,-5 0 15,0 2 1,0 0 0,-1 0 0,1 1 0,-3 1-16,-9 3 11,-9-2-113,21-4 140,-1 2 0,0 0-38,6-1 93,-1-1 0,0 1 1,0-2-1,-6 1-93,15-1-80,0 0-85,0 0 5,1 0 21,37-2 183,-1-1 1,1-1-1,31-9-44,-62 12 22,0 0 1,1 1-1,6-1-22,-9 2 28,0-1 0,-1 0 0,1-1 0,0 0 1,-1 1-1,1-1 0,0 0 0,-1-1 0,2 0-28,1 2-89,-7 0 89,1 0 0,-1 0-1,1 0 1,-1 0-1,0 0 1,1 0-1,0 0 1,-1 0 0,0 0-1,1 0 1,-1 0-1,1 0 1,0 0-1,-1 0 1,0 0 0,0 0-1,1 0 1,0 0-1,-1-1 1,0 1-1,0 0 1,1-1-1,-1 1 1,1 0 0,-1 0-1,0 0 1,0-1-1,1 1 1,-1-1 0,-1 1-1047,-1 0 637,0 1-3152,-8 2-736,2 1-1355</inkml:trace>
  <inkml:trace contextRef="#ctx1" brushRef="#br4" timeOffset="24">3899 1933 4992,'0'-16'9920,"0"16"-9147,0 0 43,0 0 96,0 0-96,0 0-128,0 4-32,0 8-389,-3 100 1092,1-74-1187,3 15-172,-1-24-625,0-156-1396,0 50 5087,0 326 1473,0-249-4519,0 1 0,0 0 1,0 0-1,-1 0 0,1-1 0,-1 1 1,1-1-1,-1 1 0,1 0 1,0-1-1,-1 1 0,0 0 0,1-1 1,-1 1-1,0 0 0,1-1 0,0 0 1,-1 1-1,0 0 0,0-1-20,-1 0 80,2 0-5,0 2-2204,-3-4 327,0-5-1739,2 1-2309</inkml:trace>
  <inkml:trace contextRef="#ctx1" brushRef="#br1" timeOffset="25">2081 556 5504,'-3'-17'3688,"3"5"2805,0 11-5256,0 1 203,0 0 176,0 0-64,0 0-123,1 1-1252,-1-1 1,1 1-1,-1 0 0,0-1 0,0 1 0,0-1 0,0 1 0,0-1 1,1 1-1,-1 0 0,0-1 0,0 1 0,0 0 0,0-1-177,0 102 1627,4 44-817,26 195-468,-27-320-325,2 26 67,0 29-84,-10-91-32,1-3 1,1 8-60,2 0 0,-1 0 0,1-10 91,0 4-243,-1-1 1,-1-6 242,-2-18-325,-8-75-284,6 62 183,4 8-205,3-39 631,0 41-30,0-161 1587,0 312-1003,0-69-428,6 240 260,-5-224-490,-1-33-58,0-17 40,0-13-2,-6-227-345,5 187 357,5 67 288,6 71 246,9 90-193,-18-59-43,-1-63-63,0-56-192,0-1 21,-4-3-64,3 2 104,-1-1 0,1 0 0,0 0-1,0 0 1,0 0 0,0 0 0,1 0 0,-1 0 0,0-1 0,1 1 0,0 0 0,0-1 0,0 0 8,-2-5-61,0-8-15,-1-1 0,1 0-1,2-7 77,0-89-16,0 105-21,0 1 0,1-1 0,0 1-1,2 0 1,-2 0 0,2-1 0,-1 1-1,3-5 38,-2 6-9,0 2 0,0-1 1,-1 0-1,2 1 0,-1 0 0,1-1 0,0 1 0,-1 0 0,2 1 0,-1-1 0,1 1 0,2-1 9,3-3 15,-2 3-8,-1-1-1,1 0 1,1 2-1,-1-1 1,6 0-7,-13 3 6,0 1 1,0 0-1,0-1 0,0 1 1,1 0-1,-1 0 0,0 0 1,0 0-1,1 1 0,-1-1 1,0 0-1,0 1 0,1-1 1,-2 0-1,2 0 0,-2 1 1,2 0-1,-1-1-6,1 2 23,0-1-1,0 0 1,-1 1-1,0-1 1,1 0-1,-1 1 1,1-1 0,-1 1-1,0 0 1,0 0-23,2 3 49,-1 0 0,1 1 0,-2-1 0,1 0 0,0 0 0,-1 1-1,0 2-48,-1-1 12,1 2 0,-1-1 0,0 0 0,-1 0 0,0 1 0,0-1 0,-2 2-12,-4 12 156,-7 19-156,6-20 123,1-3-50,-2 1 1,0-1-1,-1 0 0,0-1 1,-2 0-1,0 0 0,-1-1 1,-4 1-74,14-13 49,-1 0 0,-1-1-1,1 0 1,-1 0 0,-4 3-49,-3 0-26,11-5-38,1-1 150,0 0 4,0 0-47,0 0-6,0 0 6,0 0-70,0 0-47,0 0 31,0 0 0,0 0-31,0 0 26,0 0-11,0 0 16,0 0 81,2 0-30,-2 0 0,2 0-1,-2 0 1,2 0 0,-1-1 0,0 1 0,0 0 0,0 0 0,0 0 0,0-1-8,-1 1 1,1-1-15,1 1 13,-1 0 1,1-1 0,-1 0 0,1 1 0,0-1 0,-1 0-1,0 1 1,0-1 0,0 0 0,1 0 0,-1 0 0,1-1 0,7-8-42,1-1 0,-1-1 1,2-3 41,7-10 2,-7 15-1,-10 8-4,2 1 0,-2-1 1,1 0-1,-1 0 0,1 0 0,0 0 3,10-20-76,-1 0-1,0-2 1,4-15 76,-13 31 1,-1 0 1,0 0 0,0 0-1,0 0 1,-1-1-1,-2-5-1,2-6-20,-1 13 4,-1-1 0,1 1-1,-1-1 1,0 1 0,-1 0-1,0 0 1,-1-2 16,-1-5-14,3 11 47,1 0-1,-1-1 1,0 0 0,0 1-1,0 0 1,-1 0 0,1 0-1,0 0 1,-1 0 0,-1 0-33,2 1 25,0 0 1,-1 1-1,1 0 1,0-1-1,0 1 1,-1 1-1,1-2 1,0 2-1,-1-1 1,1 0-1,-1 1 1,0-1-1,1 1 1,-1-1-1,-1 1-25,-6 0 51,6 0-48,0 0 0,1 0 1,-1 0-1,0 0 0,0 0 1,1 1-1,-1 0 0,0-1 0,-2 2-3,-10 3-991,5-4-2908,4-1-2720</inkml:trace>
  <inkml:trace contextRef="#ctx1" brushRef="#br4" timeOffset="26">3085 2336 5376,'0'-12'3472,"0"11"-2502,0 1 17,0 0 160,0 0 383,0 0 92,0 0-545,0 0 69,0 0 54,0 2-261,0 5-268,0 1 0,-2-1 1,0 4-672,-1 10 349,-12 74 671,-5 52-222,-3 74-403,21-198-962,-3 12-3079,5-30 1657,-2-1 0,1 0-1,0 0 1,-2 2 1989,-1 0-4512</inkml:trace>
  <inkml:trace contextRef="#ctx1" brushRef="#br4" timeOffset="27">2917 2823 11520,'0'0'244,"-1"0"1,1 0 0,0 0 0,0 0-1,0 0 1,-1 0 0,1 0 0,-1 1 0,1-1-1,0 0 1,0 0 0,0 0 0,-1 0-1,1 0 1,0 0 0,-1 0 0,1 1-1,0-1 1,0 0 0,0 0 0,0 1-1,-1-1 1,1 0 0,0 0 0,0 0 0,-1 1-1,1-1 1,0 0 0,0 1 0,0-1-1,0 0 1,0 0 0,0 1-245,0 11 1032,0-7-947,0-4-76,0 48 437,2 1 0,7 42-446,-8-87 18,0 0 99,-1 1 0,2 0 0,-1-1 0,1 1 1,0-1-1,0 1 0,0-1 0,4 4-117,-6-8 76,1 0 0,-1-1 0,1 1 0,-1 0 0,1-1 0,-1 0 1,1 1-1,0 0 0,0-1 0,-1 0 0,1 1 0,0-1 0,-1 1 0,1-1 0,0 0 0,0 0 0,0 0 0,-1 0 0,1 0 1,0 1-1,0-1 0,0 0 0,0 0 0,-1 0 0,1-1 0,0 1 0,-1 0 0,2 0 0,-2 0 0,1 0 0,0 0-76,3-2 210,-1 0 0,1 0-1,-1 0 1,1 0-1,-1 0 1,1-1-210,97-78 1667,-66 52-1644,-22 18-254,-1 0 0,1-2 0,6-8 231,-17 19-497,-1 1 276,0 1-1,-1-1 0,0 1 0,0-1 1,1 1-1,-1-1 0,1 1 0,-1-1 1,0 0-1,0 1 0,0-1 0,1 0 1,-1 1-1,0-1 0,0 1 0,1-1 1,-1 0 221,-2 2-8322,-7 7 1919,0 2 1091</inkml:trace>
  <inkml:trace contextRef="#ctx1" brushRef="#br4" timeOffset="28">2917 3297 10368,'-3'2'4491,"3"-2"-3392,0 1-226,0 0 786,-1 6 688,-2 7-1317,-4 24 2366,-2 25-3396,-13 252 1718,21-298-1778,-7 89-449,6-34-3904,2-62 2937,0-4-2066,0-6-1375</inkml:trace>
  <inkml:trace contextRef="#ctx1" brushRef="#br4" timeOffset="29">2937 3403 14464,'0'-4'1415,"0"-1"1,0 0-1,1 1 1,0 0 0,0-1-1416,-1 3 122,1 0 0,-1 1 0,1-1 1,0 1-1,-1-1 0,2 0 0,-1 1 1,0 0-1,0-1 0,0 0 0,0 1 1,0 0-1,0 0 0,1 0 0,1-1-122,4-3 31,2 1 0,-1 0 0,0 0-1,1 0 1,7-1-31,-11 3 30,1 1 0,-1 0 0,0 0 0,0 0 0,1 1 0,-1 0 0,0 0 0,1 0 0,-1 1 0,5 1-30,-7-1 31,-1-1 1,0 1 0,0 0 0,0 0 0,1 0 0,-1 0-1,-1 0 1,2 0 0,-1 1 0,0 0 0,-1-1-1,1 0 1,0 1 0,-1 0 0,0 0 0,1 0-1,-1 0 1,0 0 0,0 0 0,1 0 0,-2 0 0,1 0-1,0 0 1,-1 0 0,1 1 0,0-1 0,-1 0-1,0 0 1,0 1-32,0 2 202,0 1 0,-1-1 0,0 1 1,0 0-1,0-1 0,-1 0 0,0 0 0,0 1 0,-1 1-202,-9 11 303,1-1 1,-2 1-1,-1-1 0,1-1 0,-3-1 1,1 0-1,-2 0 0,-14 9-303,27-20-416,2-3-117,0 1 0,0-1-1,0 0 1,0 1 0,0-1-1,-1 0 1,1 0 0,0 0 0,-2 0 533,-8 2-6694</inkml:trace>
  <inkml:trace contextRef="#ctx1" brushRef="#br5" timeOffset="30">4246 1223 10624,'-2'0'598,"1"1"1,0-1 0,-1 0 0,1 1 0,-1-1-1,1 0 1,0 1 0,-1 0 0,1-1-1,-1 1 1,1 0-599,0 0 1675,1-1-363,0 0-240,0 0-224,0 0-208,0 0-272,0 0-107,0 0-48,11-1-10,117-19-342,-14 2 795,43-8 118,-67 9-580,141-27 1020,-214 41-942,-14 3-223,1 0 0,-1-1 0,1 1 1,-1-1-1,1 0 0,-1 0 0,0 0 0,0-1 0,3 0-49,-5 1-69,-1 1 0,0 0-1,0 0 1,0 0 0,0-1 0,0 1-1,0 0 1,0 0 0,0 0-1,1 0 1,-1 0 0,0 0 0,0-1-1,0 1 1,0 0 0,0-1-1,0 1 1,0 0 0,-1 0 0,1 0-1,0 0 1,0 0 0,0 0-1,0-1 1,0 1 0,0 0 0,0 0-1,-1 0 1,1-1 0,0 1 0,0 0-1,0 0 1,0 0 0,0 0-1,0 0 1,0 0 69,-7-6-3437,5 4 1736,-7-7-4378</inkml:trace>
  <inkml:trace contextRef="#ctx1" brushRef="#br5" timeOffset="31">4918 913 12800,'-4'-1'1364,"3"0"-1167,1 1 0,-1 0 1,1 0-1,-1-1 0,1 1 1,-1 0-1,1-1 1,-1 1-1,1 0 0,-1 0 1,0 0-1,1 0 1,-1 0-1,1 0 0,-1 0 1,0 0-1,1 0 0,-1 0 1,0 0-1,1 0 1,0 0-1,-1 1 0,0-1 1,1 1-198,0-1 214,-1 0 1,1 0 0,-1 0-1,1 0 1,0 0 0,0 0-1,0 1 1,0-1-1,0 0 1,-1 1 0,1-1-1,0 0 1,0 0 0,-1 0-1,1 0 1,0 1-1,0-1 1,0 1 0,0-1-1,0 0 1,0 0 0,0 0-1,0 1 1,-1-1-1,1 0 1,1 0 0,-1 0-1,0 1 1,0-1 0,0 1-1,0-1-214,0 1 101,1 0 0,0 0 0,-1 0 0,0 0 0,1 0 0,0 0 0,-1 0 0,1-1 0,0 2-101,1 0-136,1 0 0,0 0 0,-1 0 0,1 0 0,0 0 0,1 1 136,11 3-7,0-1-1,3 0 8,-8-3 38,-1 1-1,0 0 0,0 0 0,0 1 0,-1 0 0,1 1 1,-1 0-1,2 1-37,-9-5 31,0 1-1,0-2 1,0 2 0,0-1 0,0 0-1,0 1 1,0-1 0,0 0 0,-1 1-1,0-1 1,1 0 0,0 1 0,-1-1-1,0 0 1,0 1 0,1 0 0,-1-1-1,0 1 1,0-1 0,0 0 0,0 1-1,-1 0 1,1-1 0,0 1-31,-2 4 179,0 0-1,0 0 1,-1 0 0,1 0 0,-3 2-179,-34 58 943,-20 22-943,40-61-181,9-14-416,-5 6-929,15-18 1114,-1 1 0,1-1 0,-1 0 0,1 0-1,0 0 1,-1 0 0,1 1 0,0-2 0,0 2-1,-1-1 413,1-1-93,0 1-1,0-1 1,0 0-1,0 0 1,0 0-1,0 0 1,0 0-1,0 0 1,0 0-1,0 0 1,0 0-1,0 0 1,0 0 0,0 1-1,0-1 1,1 0-1,-1 0 1,0 0-1,0 0 1,0 0-1,0 0 1,0 1-1,0-1 1,0 0-1,0 0 1,0 0-1,1 0 1,-1 0-1,0 0 1,0 0-1,0 0 1,0 0-1,0 0 1,0 0-1,0 0 1,0 0-1,0 0 1,0 0-1,0 0 1,0 0-1,0 0 1,1 0-1,-1 0 1,0 0-1,0 0 1,0 0-1,0 0 1,1 0-1,-1 0 1,0 0-1,0 0 94,10-6-5823</inkml:trace>
  <inkml:trace contextRef="#ctx1" brushRef="#br5" timeOffset="32">5296 1120 14976,'-4'1'1871,"-12"5"1562,15-6-3227,0 0 1,1 1-1,-1-1 0,1 0 0,-1 0 0,1 1 1,-1-1-1,1 1 0,-1-1 0,0 0 1,1 1-1,0-1 0,0 1 0,-1-1 0,1 0 1,-1 1-1,1 0 0,0-1 0,0 1 1,0-1-1,-1 1 0,1-1 0,0 1-206,0 0 30,0-1-1,0 0 1,0 0 0,1 1-1,-1-1 1,0 1-1,0-1 1,0 0-1,0 0 1,0 1-1,1-1 1,-1 1 0,0-1-1,1 0 1,-1 0-1,0 0 1,0 1-1,1-1 1,-1 0 0,1 1-1,-1-1 1,1 0-1,-1 0 1,0 0-1,0 0 1,1 0 0,-1 0-1,1 0 1,-1 0-1,0 0 1,1 0-30,14 1-79,-7-2 103,-1-1 1,0 0 0,1 0 0,-1 0 0,1-1 0,-1 0 0,-1 0 0,1 0-1,0-1 1,-1 0 0,0-1 0,1 0-25,14-13 163,1-1-1,9-12-162,-27 27 17,1-1 34,-1 0 1,0 0-1,0 0 1,0 0 0,0-1-1,-2 0 1,1 1 0,0-1-1,0-3-51,-1 6-16,-2-1-1,1 1 0,-1 1 1,1-2-1,-1 1 1,0 0-1,0-1 0,0 1 1,0 0-1,-1 0 1,0 0-1,1 0 0,-2-1 1,2 2-1,-2-2 1,1 2-1,-1-2 0,1 2 1,-2-2 16,1 1-46,0 0 0,-1 0 1,1 0-1,0 0 0,-1 1 1,0 0-1,-1-1 0,2 1 1,-2 0-1,-1-1 46,3 2 0,-1 0 1,1 0 0,-1 0-1,0 0 1,0 1-1,1-1 1,0 1 0,-1-1-1,0 1 1,0 0-1,1 0 1,-1 0 0,0 0-1,0 1 1,0 0-1,-4 1 16,0 0 1,0 0 0,1 1-1,-1 0 1,1 0-1,-1 1 1,-2 2-17,0 0 52,-1 1 1,2 0-1,-1 1 0,-2 2-52,6-3 10,-1 0 1,1 0-1,0 1 0,1-1 0,0 1 0,1 0 0,-1 0 1,1 0-1,1 0 0,0 1 0,0-1 0,1 1 1,-1-1-1,2 1 0,0 0 0,0-1 0,0 1 0,2-1 1,-1 1-1,1-1 0,0 1 0,1 1-10,0-4 43,0 0-1,-1 0 1,2-1-1,-1 1 0,1-1 1,0 0-1,0 0 1,0-1-1,1 1 1,-1 0-1,2-1 1,-1 0-1,6 3-42,-1-1 95,1 0-1,0 0 1,0-2 0,1 1-1,-1-1 1,13 2-95,-14-4 19,-1-1 1,1 0-1,0-1 0,0 1 1,0-2-1,0 1-19,4-1 7,6 0-447,15-2 440,-30 2-1248,1 0 1,-1 0 0,1-1 0,4-1 1247,-9 2-431,0 1 0,0-1 0,0 1 0,-1-1 0,1 0 0,0 1 0,-1-1 0,1 0-1,0 1 1,0-1 0,-1 0 431,8-11-5951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D6772-7664-4276-A14C-93E5764310AE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F8D41-C2B9-4C7C-8A24-D6A77FCFB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61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8D41-C2B9-4C7C-8A24-D6A77FCFB15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90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8D41-C2B9-4C7C-8A24-D6A77FCFB15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330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dirty="0">
                <a:solidFill>
                  <a:srgbClr val="000000"/>
                </a:solidFill>
                <a:latin typeface="URW Palladio L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URW Palladio L"/>
              </a:rPr>
              <a:t>By “closest” line we mean one that minimizes the error represented by the distance from the points to the line. </a:t>
            </a:r>
          </a:p>
          <a:p>
            <a:pPr algn="just"/>
            <a:r>
              <a:rPr lang="en-US" altLang="zh-CN" dirty="0">
                <a:solidFill>
                  <a:srgbClr val="000000"/>
                </a:solidFill>
                <a:latin typeface="URW Palladio L"/>
              </a:rPr>
              <a:t>We measure that error by adding up the squares of these distances. In other words, we want to minimize ||</a:t>
            </a:r>
            <a:r>
              <a:rPr lang="en-US" altLang="zh-CN" i="1" dirty="0">
                <a:solidFill>
                  <a:srgbClr val="000000"/>
                </a:solidFill>
                <a:latin typeface="URW Palladio L"/>
              </a:rPr>
              <a:t>A</a:t>
            </a:r>
            <a:r>
              <a:rPr lang="en-US" altLang="zh-CN" b="1" dirty="0">
                <a:solidFill>
                  <a:srgbClr val="000000"/>
                </a:solidFill>
                <a:latin typeface="URW Palladio L"/>
              </a:rPr>
              <a:t>x </a:t>
            </a:r>
            <a:r>
              <a:rPr lang="en-US" altLang="zh-CN" baseline="30000" dirty="0">
                <a:solidFill>
                  <a:srgbClr val="000000"/>
                </a:solidFill>
                <a:latin typeface="CMS Y 10"/>
              </a:rPr>
              <a:t>− </a:t>
            </a:r>
            <a:r>
              <a:rPr lang="en-US" altLang="zh-CN" b="1" dirty="0">
                <a:solidFill>
                  <a:srgbClr val="000000"/>
                </a:solidFill>
                <a:latin typeface="URW Palladio L"/>
              </a:rPr>
              <a:t>b|| </a:t>
            </a:r>
            <a:r>
              <a:rPr lang="en-US" altLang="zh-CN" baseline="30000" dirty="0">
                <a:solidFill>
                  <a:srgbClr val="000000"/>
                </a:solidFill>
                <a:latin typeface="URW Palladio L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CM R 10"/>
              </a:rPr>
              <a:t>=||e||</a:t>
            </a:r>
            <a:r>
              <a:rPr lang="en-US" altLang="zh-CN" baseline="30000" dirty="0">
                <a:solidFill>
                  <a:srgbClr val="000000"/>
                </a:solidFill>
                <a:latin typeface="CM R 1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CM R 10"/>
              </a:rPr>
              <a:t>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8D41-C2B9-4C7C-8A24-D6A77FCFB15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86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8D41-C2B9-4C7C-8A24-D6A77FCFB15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966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429136-D501-4CF7-A348-D0513DDCB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750D0D-DE6D-4875-8132-05A579A9F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71C80F-0315-498F-99ED-96617666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B5217A-F148-4B7F-8B6B-C1FF6EBC2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B224C8-233F-44F7-A611-48B816A5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848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C8D05-B439-4D10-B3ED-735CEDB7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310B81-1EAD-43E8-8AA0-AED2C3DBA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684E5C-2E00-48E9-9685-964EBD29E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1E7A2B-A437-41C5-8E32-F4401B408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D8D131-E5F0-4652-826A-003FFAE2A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912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8B0CBE-0E2C-440A-A8E8-F11F68F70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09BB26-3E78-4261-9F91-762E4A755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4BE052-280D-448B-A5D9-49BAEB61C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901F8C-F13F-4900-A74A-956A4A133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C4478-439D-49CD-85D7-8DCAFD21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921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1111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900000">
            <a:off x="5263713" y="-832287"/>
            <a:ext cx="1664574" cy="1664574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73176145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31924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1">
    <p:bg>
      <p:bgPr>
        <a:solidFill>
          <a:srgbClr val="E25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9972" y="2607414"/>
            <a:ext cx="2352057" cy="2352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7493" y="3776799"/>
            <a:ext cx="1512401" cy="151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79731" y="4038762"/>
            <a:ext cx="3832539" cy="2875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29846" y="4581669"/>
            <a:ext cx="280829" cy="280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79801" y="4254243"/>
            <a:ext cx="586434" cy="557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65192" y="5645562"/>
            <a:ext cx="861616" cy="557513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/>
        </p:nvSpPr>
        <p:spPr>
          <a:xfrm>
            <a:off x="168593" y="1512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383066477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1111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5596" y="2678075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5437434" y="3110173"/>
            <a:ext cx="1566134" cy="307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1" algn="l" defTabSz="292100">
              <a:lnSpc>
                <a:spcPct val="90000"/>
              </a:lnSpc>
              <a:defRPr sz="3700" b="1">
                <a:solidFill>
                  <a:srgbClr val="5C5C5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50"/>
              <a:t>LANGLIB</a:t>
            </a:r>
          </a:p>
        </p:txBody>
      </p:sp>
      <p:pic>
        <p:nvPicPr>
          <p:cNvPr id="46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63713" y="2215713"/>
            <a:ext cx="1664574" cy="1664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83100" y="2218513"/>
            <a:ext cx="242992" cy="242992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26844608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exels-photo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2033" y="2226586"/>
            <a:ext cx="1642749" cy="1642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83100" y="2218513"/>
            <a:ext cx="242992" cy="242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55596" y="2678075"/>
            <a:ext cx="680809" cy="440524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5437434" y="3110173"/>
            <a:ext cx="1566134" cy="307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1" algn="l" defTabSz="292100">
              <a:lnSpc>
                <a:spcPct val="90000"/>
              </a:lnSpc>
              <a:defRPr sz="3700" b="1">
                <a:solidFill>
                  <a:srgbClr val="FEFEF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50"/>
              <a:t>LANGLIB</a:t>
            </a:r>
          </a:p>
        </p:txBody>
      </p:sp>
      <p:pic>
        <p:nvPicPr>
          <p:cNvPr id="61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600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1917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164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21789887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1111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900000">
            <a:off x="5263713" y="-832287"/>
            <a:ext cx="1664574" cy="1664574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47240518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exels-photo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900000">
            <a:off x="5272033" y="-808675"/>
            <a:ext cx="1642749" cy="1642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600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1917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164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29138849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95202909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9E28D-9D5E-4E40-A7C3-649F6786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8BCEC7-EB59-47C3-9BBC-3A13F1AFB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5AD891-17DE-45DC-813D-A4EE06C4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2E37F2-C72D-4802-91F2-23C9157BE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51F932-6040-47A4-B4D0-073A9A2F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9414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/>
        </p:nvSpPr>
        <p:spPr>
          <a:xfrm>
            <a:off x="1035501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12" name="Shape 112"/>
          <p:cNvSpPr/>
          <p:nvPr/>
        </p:nvSpPr>
        <p:spPr>
          <a:xfrm>
            <a:off x="4918075" y="2506453"/>
            <a:ext cx="1860550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13" name="Shape 113"/>
          <p:cNvSpPr/>
          <p:nvPr/>
        </p:nvSpPr>
        <p:spPr>
          <a:xfrm>
            <a:off x="8787246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14" name="Shape 114"/>
          <p:cNvSpPr>
            <a:spLocks noGrp="1"/>
          </p:cNvSpPr>
          <p:nvPr>
            <p:ph type="pic" sz="quarter" idx="13"/>
          </p:nvPr>
        </p:nvSpPr>
        <p:spPr>
          <a:xfrm>
            <a:off x="1267276" y="2225031"/>
            <a:ext cx="1905001" cy="1904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sz="quarter" idx="14"/>
          </p:nvPr>
        </p:nvSpPr>
        <p:spPr>
          <a:xfrm>
            <a:off x="5149850" y="2232379"/>
            <a:ext cx="1905001" cy="1904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sz="quarter" idx="15"/>
          </p:nvPr>
        </p:nvSpPr>
        <p:spPr>
          <a:xfrm>
            <a:off x="9026004" y="2225031"/>
            <a:ext cx="1905001" cy="1904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1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08114753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/>
        </p:nvSpPr>
        <p:spPr>
          <a:xfrm>
            <a:off x="1035501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28" name="Shape 128"/>
          <p:cNvSpPr/>
          <p:nvPr/>
        </p:nvSpPr>
        <p:spPr>
          <a:xfrm>
            <a:off x="4918075" y="2506453"/>
            <a:ext cx="1860550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29" name="Shape 129"/>
          <p:cNvSpPr/>
          <p:nvPr/>
        </p:nvSpPr>
        <p:spPr>
          <a:xfrm>
            <a:off x="8787246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30" name="Shape 130"/>
          <p:cNvSpPr/>
          <p:nvPr/>
        </p:nvSpPr>
        <p:spPr>
          <a:xfrm>
            <a:off x="1271714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1" name="Shape 131"/>
          <p:cNvSpPr/>
          <p:nvPr/>
        </p:nvSpPr>
        <p:spPr>
          <a:xfrm>
            <a:off x="5145885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2" name="Shape 132"/>
          <p:cNvSpPr/>
          <p:nvPr/>
        </p:nvSpPr>
        <p:spPr>
          <a:xfrm>
            <a:off x="9019724" y="2226331"/>
            <a:ext cx="1900231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13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348560846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3101806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44" name="Shape 144"/>
          <p:cNvSpPr/>
          <p:nvPr/>
        </p:nvSpPr>
        <p:spPr>
          <a:xfrm>
            <a:off x="6984379" y="250645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45" name="Shape 145"/>
          <p:cNvSpPr/>
          <p:nvPr/>
        </p:nvSpPr>
        <p:spPr>
          <a:xfrm>
            <a:off x="3338019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46" name="Shape 146"/>
          <p:cNvSpPr/>
          <p:nvPr/>
        </p:nvSpPr>
        <p:spPr>
          <a:xfrm>
            <a:off x="7212189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14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0701819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Group 159"/>
          <p:cNvGrpSpPr/>
          <p:nvPr/>
        </p:nvGrpSpPr>
        <p:grpSpPr>
          <a:xfrm>
            <a:off x="4446481" y="1916016"/>
            <a:ext cx="3299040" cy="3319180"/>
            <a:chOff x="0" y="0"/>
            <a:chExt cx="6598078" cy="6638357"/>
          </a:xfrm>
        </p:grpSpPr>
        <p:sp>
          <p:nvSpPr>
            <p:cNvPr id="157" name="Shape 157"/>
            <p:cNvSpPr/>
            <p:nvPr/>
          </p:nvSpPr>
          <p:spPr>
            <a:xfrm>
              <a:off x="0" y="868529"/>
              <a:ext cx="5768715" cy="5769829"/>
            </a:xfrm>
            <a:prstGeom prst="rect">
              <a:avLst/>
            </a:prstGeom>
            <a:noFill/>
            <a:ln w="88900" cap="flat">
              <a:solidFill>
                <a:srgbClr val="EB682D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706334" y="0"/>
              <a:ext cx="5891745" cy="5891744"/>
            </a:xfrm>
            <a:prstGeom prst="rect">
              <a:avLst/>
            </a:prstGeom>
            <a:solidFill>
              <a:srgbClr val="EB682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</p:grpSp>
      <p:pic>
        <p:nvPicPr>
          <p:cNvPr id="16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05540803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 rot="18900000">
            <a:off x="1125964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71" name="Shape 171"/>
          <p:cNvSpPr/>
          <p:nvPr/>
        </p:nvSpPr>
        <p:spPr>
          <a:xfrm rot="18900000">
            <a:off x="5002187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72" name="Shape 172"/>
          <p:cNvSpPr/>
          <p:nvPr/>
        </p:nvSpPr>
        <p:spPr>
          <a:xfrm rot="18900000">
            <a:off x="8884692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73" name="Shape 173"/>
          <p:cNvSpPr>
            <a:spLocks noGrp="1"/>
          </p:cNvSpPr>
          <p:nvPr>
            <p:ph type="pic" sz="quarter" idx="13"/>
          </p:nvPr>
        </p:nvSpPr>
        <p:spPr>
          <a:xfrm rot="18900000">
            <a:off x="1426047" y="2831447"/>
            <a:ext cx="1587501" cy="15867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pic" sz="quarter" idx="14"/>
          </p:nvPr>
        </p:nvSpPr>
        <p:spPr>
          <a:xfrm rot="18900000">
            <a:off x="5302271" y="2831447"/>
            <a:ext cx="1587501" cy="15867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pic" sz="quarter" idx="15"/>
          </p:nvPr>
        </p:nvSpPr>
        <p:spPr>
          <a:xfrm rot="18900000">
            <a:off x="9184775" y="2831447"/>
            <a:ext cx="1587501" cy="15867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7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90634661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 rot="18900000">
            <a:off x="1119683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87" name="Shape 187"/>
          <p:cNvSpPr/>
          <p:nvPr/>
        </p:nvSpPr>
        <p:spPr>
          <a:xfrm rot="18900000">
            <a:off x="5002187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88" name="Shape 188"/>
          <p:cNvSpPr/>
          <p:nvPr/>
        </p:nvSpPr>
        <p:spPr>
          <a:xfrm rot="18900000">
            <a:off x="8884692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89" name="Shape 189"/>
          <p:cNvSpPr/>
          <p:nvPr/>
        </p:nvSpPr>
        <p:spPr>
          <a:xfrm rot="18900000">
            <a:off x="1443464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90" name="Shape 190"/>
          <p:cNvSpPr/>
          <p:nvPr/>
        </p:nvSpPr>
        <p:spPr>
          <a:xfrm rot="18900000">
            <a:off x="5319687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91" name="Shape 191"/>
          <p:cNvSpPr/>
          <p:nvPr/>
        </p:nvSpPr>
        <p:spPr>
          <a:xfrm rot="18900000">
            <a:off x="9202192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19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35161725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 rot="18900000">
            <a:off x="3235401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03" name="Shape 203"/>
          <p:cNvSpPr/>
          <p:nvPr/>
        </p:nvSpPr>
        <p:spPr>
          <a:xfrm rot="18900000">
            <a:off x="7117905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04" name="Shape 204"/>
          <p:cNvSpPr/>
          <p:nvPr/>
        </p:nvSpPr>
        <p:spPr>
          <a:xfrm rot="18900000">
            <a:off x="3559182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05" name="Shape 205"/>
          <p:cNvSpPr/>
          <p:nvPr/>
        </p:nvSpPr>
        <p:spPr>
          <a:xfrm rot="18900000">
            <a:off x="7435405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20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391472804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8" name="Group 218"/>
          <p:cNvGrpSpPr/>
          <p:nvPr/>
        </p:nvGrpSpPr>
        <p:grpSpPr>
          <a:xfrm>
            <a:off x="4027979" y="1800880"/>
            <a:ext cx="4136042" cy="3613991"/>
            <a:chOff x="0" y="0"/>
            <a:chExt cx="8272081" cy="7227981"/>
          </a:xfrm>
        </p:grpSpPr>
        <p:sp>
          <p:nvSpPr>
            <p:cNvPr id="216" name="Shape 216"/>
            <p:cNvSpPr/>
            <p:nvPr/>
          </p:nvSpPr>
          <p:spPr>
            <a:xfrm rot="18900000">
              <a:off x="1061082" y="1055944"/>
              <a:ext cx="5105817" cy="5116094"/>
            </a:xfrm>
            <a:prstGeom prst="rect">
              <a:avLst/>
            </a:prstGeom>
            <a:noFill/>
            <a:ln w="88900" cap="flat">
              <a:solidFill>
                <a:srgbClr val="EB682D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217" name="Shape 217"/>
            <p:cNvSpPr/>
            <p:nvPr/>
          </p:nvSpPr>
          <p:spPr>
            <a:xfrm rot="18900000">
              <a:off x="2105183" y="1055944"/>
              <a:ext cx="5105817" cy="5116094"/>
            </a:xfrm>
            <a:prstGeom prst="rect">
              <a:avLst/>
            </a:prstGeom>
            <a:solidFill>
              <a:srgbClr val="EB682D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</p:grpSp>
      <p:pic>
        <p:nvPicPr>
          <p:cNvPr id="21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26280257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933955" y="2400462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30" name="Shape 230"/>
          <p:cNvSpPr/>
          <p:nvPr/>
        </p:nvSpPr>
        <p:spPr>
          <a:xfrm>
            <a:off x="4810180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31" name="Shape 231"/>
          <p:cNvSpPr/>
          <p:nvPr/>
        </p:nvSpPr>
        <p:spPr>
          <a:xfrm>
            <a:off x="8686405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32" name="Shape 232"/>
          <p:cNvSpPr>
            <a:spLocks noGrp="1"/>
          </p:cNvSpPr>
          <p:nvPr>
            <p:ph type="pic" sz="quarter" idx="13"/>
          </p:nvPr>
        </p:nvSpPr>
        <p:spPr>
          <a:xfrm>
            <a:off x="1102177" y="2422497"/>
            <a:ext cx="2222501" cy="24520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pic" sz="quarter" idx="14"/>
          </p:nvPr>
        </p:nvSpPr>
        <p:spPr>
          <a:xfrm>
            <a:off x="4978401" y="2422497"/>
            <a:ext cx="2222501" cy="24520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pic" sz="quarter" idx="15"/>
          </p:nvPr>
        </p:nvSpPr>
        <p:spPr>
          <a:xfrm>
            <a:off x="8854626" y="2422497"/>
            <a:ext cx="2222501" cy="24520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23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30117037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/>
        </p:nvSpPr>
        <p:spPr>
          <a:xfrm>
            <a:off x="933955" y="2400462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6" name="Shape 246"/>
          <p:cNvSpPr/>
          <p:nvPr/>
        </p:nvSpPr>
        <p:spPr>
          <a:xfrm>
            <a:off x="4810180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7" name="Shape 247"/>
          <p:cNvSpPr/>
          <p:nvPr/>
        </p:nvSpPr>
        <p:spPr>
          <a:xfrm>
            <a:off x="8686405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8" name="Shape 248"/>
          <p:cNvSpPr/>
          <p:nvPr/>
        </p:nvSpPr>
        <p:spPr>
          <a:xfrm>
            <a:off x="1118153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9" name="Shape 249"/>
          <p:cNvSpPr/>
          <p:nvPr/>
        </p:nvSpPr>
        <p:spPr>
          <a:xfrm>
            <a:off x="5000709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50" name="Shape 250"/>
          <p:cNvSpPr/>
          <p:nvPr/>
        </p:nvSpPr>
        <p:spPr>
          <a:xfrm>
            <a:off x="8870585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25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6903088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B6588-8832-4F36-8A4B-5E389A13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EF0110-E540-4185-8BE6-7C7D32D80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50FD28-2F35-47F8-9F37-DE7EACC7E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29ACB0-83F7-4095-9F0B-EFBFA3E3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161E03-032E-40E2-8FE7-D75287A1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9989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2978471" y="2400462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62" name="Shape 262"/>
          <p:cNvSpPr/>
          <p:nvPr/>
        </p:nvSpPr>
        <p:spPr>
          <a:xfrm>
            <a:off x="6854696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63" name="Shape 263"/>
          <p:cNvSpPr/>
          <p:nvPr/>
        </p:nvSpPr>
        <p:spPr>
          <a:xfrm>
            <a:off x="3162669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64" name="Shape 264"/>
          <p:cNvSpPr/>
          <p:nvPr/>
        </p:nvSpPr>
        <p:spPr>
          <a:xfrm>
            <a:off x="7045226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26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10359379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7" name="Group 277"/>
          <p:cNvGrpSpPr/>
          <p:nvPr/>
        </p:nvGrpSpPr>
        <p:grpSpPr>
          <a:xfrm>
            <a:off x="4157461" y="1496859"/>
            <a:ext cx="3877078" cy="4003487"/>
            <a:chOff x="0" y="0"/>
            <a:chExt cx="7754154" cy="8006972"/>
          </a:xfrm>
        </p:grpSpPr>
        <p:sp>
          <p:nvSpPr>
            <p:cNvPr id="275" name="Shape 275"/>
            <p:cNvSpPr/>
            <p:nvPr/>
          </p:nvSpPr>
          <p:spPr>
            <a:xfrm>
              <a:off x="0" y="0"/>
              <a:ext cx="6037861" cy="6673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60" y="0"/>
                  </a:moveTo>
                  <a:lnTo>
                    <a:pt x="49" y="5438"/>
                  </a:lnTo>
                  <a:lnTo>
                    <a:pt x="0" y="16189"/>
                  </a:lnTo>
                  <a:lnTo>
                    <a:pt x="10707" y="21600"/>
                  </a:lnTo>
                  <a:lnTo>
                    <a:pt x="21600" y="16263"/>
                  </a:lnTo>
                  <a:lnTo>
                    <a:pt x="21582" y="5400"/>
                  </a:lnTo>
                  <a:lnTo>
                    <a:pt x="10960" y="0"/>
                  </a:lnTo>
                  <a:close/>
                </a:path>
              </a:pathLst>
            </a:custGeom>
            <a:noFill/>
            <a:ln w="88900" cap="flat">
              <a:solidFill>
                <a:srgbClr val="EB682D"/>
              </a:solidFill>
              <a:prstDash val="solid"/>
              <a:miter lim="400000"/>
              <a:headEnd type="triangle" w="med" len="sm"/>
            </a:ln>
            <a:effectLst/>
          </p:spPr>
          <p:txBody>
            <a:bodyPr wrap="square" lIns="190500" tIns="190500" rIns="190500" bIns="190500" numCol="1" anchor="t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620464" y="122065"/>
              <a:ext cx="7133691" cy="788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60" y="0"/>
                  </a:moveTo>
                  <a:lnTo>
                    <a:pt x="49" y="5438"/>
                  </a:lnTo>
                  <a:lnTo>
                    <a:pt x="0" y="16189"/>
                  </a:lnTo>
                  <a:lnTo>
                    <a:pt x="10707" y="21600"/>
                  </a:lnTo>
                  <a:lnTo>
                    <a:pt x="21600" y="16263"/>
                  </a:lnTo>
                  <a:lnTo>
                    <a:pt x="21582" y="5400"/>
                  </a:lnTo>
                  <a:lnTo>
                    <a:pt x="10960" y="0"/>
                  </a:lnTo>
                  <a:close/>
                </a:path>
              </a:pathLst>
            </a:custGeom>
            <a:solidFill>
              <a:srgbClr val="EB682D"/>
            </a:solidFill>
            <a:ln w="12700" cap="flat">
              <a:noFill/>
              <a:miter lim="400000"/>
              <a:headEnd type="triangle" w="med" len="sm"/>
            </a:ln>
            <a:effectLst/>
          </p:spPr>
          <p:txBody>
            <a:bodyPr wrap="square" lIns="190500" tIns="190500" rIns="190500" bIns="190500" numCol="1" anchor="t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</p:grpSp>
      <p:pic>
        <p:nvPicPr>
          <p:cNvPr id="27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047943207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exels-photo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00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917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164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900000">
            <a:off x="5272033" y="-808675"/>
            <a:ext cx="1642749" cy="1642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/>
          <p:nvPr/>
        </p:nvSpPr>
        <p:spPr>
          <a:xfrm>
            <a:off x="4191918" y="1536663"/>
            <a:ext cx="3808165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294" name="Shape 294"/>
          <p:cNvSpPr/>
          <p:nvPr/>
        </p:nvSpPr>
        <p:spPr>
          <a:xfrm>
            <a:off x="4191918" y="5346737"/>
            <a:ext cx="3808165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295" name="Shape 295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95033876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11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4191918" y="1536663"/>
            <a:ext cx="3808165" cy="1"/>
          </a:xfrm>
          <a:prstGeom prst="line">
            <a:avLst/>
          </a:prstGeom>
          <a:ln w="50800">
            <a:solidFill>
              <a:srgbClr val="EB682D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308" name="Shape 308"/>
          <p:cNvSpPr/>
          <p:nvPr/>
        </p:nvSpPr>
        <p:spPr>
          <a:xfrm>
            <a:off x="4191918" y="5346737"/>
            <a:ext cx="3808165" cy="1"/>
          </a:xfrm>
          <a:prstGeom prst="line">
            <a:avLst/>
          </a:prstGeom>
          <a:ln w="50800">
            <a:solidFill>
              <a:srgbClr val="EB682D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pic>
        <p:nvPicPr>
          <p:cNvPr id="30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900000">
            <a:off x="5263713" y="-832287"/>
            <a:ext cx="1664574" cy="1664574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311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91418012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650" y="-2821"/>
            <a:ext cx="12203299" cy="3294786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5194300" y="-71967"/>
            <a:ext cx="1803400" cy="991825"/>
          </a:xfrm>
          <a:prstGeom prst="rect">
            <a:avLst/>
          </a:prstGeom>
          <a:ln w="203200">
            <a:solidFill>
              <a:srgbClr val="EA672C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21" name="Shape 321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4743865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AB6A1-8BCF-46B7-BD43-66492DC8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CE0B87-2BE1-4B6C-9627-9B54D1F87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751D12-17A0-4869-AFA3-73ABB38E5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5AB5D8-3EA3-4FFC-8AE2-D65F0645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B71957-A436-4400-9DCD-B30DEF73E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17CA56-8E39-4823-AA4A-44267A88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9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385532-F1E8-4ED0-A165-21BA8011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7A749C-C414-4457-B3CC-0826C3BE7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06F570-54EF-4C90-BF4C-57F098C99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950067-4DF8-4D28-9778-AF2AA1FF9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96D1E2-9DC1-4D30-9EB3-6E5F81C555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D8646E-3E69-4F35-877E-65CB9089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859D50C-C993-47DE-9936-B70EBEE39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408CCD5-2BAF-47DA-8CBE-EEC05756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603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7FF85-C7E0-4359-93E9-60655DD8D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61674A-A40A-46CC-9402-9F55F507B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AEE6C0-EDFA-46C3-8D01-EB5EE403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6A81EB-B1AF-4D2A-836F-D78FE8D6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27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7791FD-4C08-4683-8526-CA8167CE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21044B-8C26-4DEE-8103-964817CF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9BE984-96CF-49ED-ABA8-68BC84ED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979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F6F265-4E5B-41ED-B13F-3A458CDF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E6114-E12C-4A7D-AB95-08EE551F7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E595A4-1120-4D00-BEA6-AE0E86858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04A520-E87F-4D17-84F2-4996FB318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5050AC-164D-4879-A1CC-620D5E9C6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DB5D68-DC7F-439C-A95C-F300FA1D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66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DBC02-AB2B-4D04-A087-C8D3C8DC6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4FC9986-58F6-4C24-933F-064CF324F5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84BCD0-F0E1-4978-8259-A844A4E5A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5B30EF-E27A-4E5F-9573-08A687EA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8FDD09-B77F-4056-82CB-D9F12BD9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A47BFE-7B2B-43D0-8255-FA85C266F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300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28" Type="http://schemas.openxmlformats.org/officeDocument/2006/relationships/image" Target="../media/image10.png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6DBCEE4-2067-45B1-B83F-71FCE77E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71BAB-6CEA-4C86-95EA-29A59A10E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719E90-9914-4844-9639-6BE6D2D26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B888A-9AB6-4C6D-8A40-176F815F5739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CC0F42-C198-44D8-A33F-C8B3EC4FC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221DAC-FBDC-4EB7-BBC4-F7DBA779A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87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4179731" y="2607934"/>
            <a:ext cx="3832539" cy="4308153"/>
            <a:chOff x="0" y="0"/>
            <a:chExt cx="7665076" cy="8616305"/>
          </a:xfrm>
        </p:grpSpPr>
        <p:pic>
          <p:nvPicPr>
            <p:cNvPr id="2" name="pasted-image.pdf"/>
            <p:cNvPicPr>
              <a:picLocks noChangeAspect="1"/>
            </p:cNvPicPr>
            <p:nvPr/>
          </p:nvPicPr>
          <p:blipFill>
            <a:blip r:embed="rId24">
              <a:extLst/>
            </a:blip>
            <a:srcRect/>
            <a:stretch>
              <a:fillRect/>
            </a:stretch>
          </p:blipFill>
          <p:spPr>
            <a:xfrm>
              <a:off x="1468949" y="0"/>
              <a:ext cx="4727207" cy="4727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" name="pasted-image.pdf"/>
            <p:cNvPicPr>
              <a:picLocks noChangeAspect="1"/>
            </p:cNvPicPr>
            <p:nvPr/>
          </p:nvPicPr>
          <p:blipFill>
            <a:blip r:embed="rId25">
              <a:extLst/>
            </a:blip>
            <a:srcRect/>
            <a:stretch>
              <a:fillRect/>
            </a:stretch>
          </p:blipFill>
          <p:spPr>
            <a:xfrm>
              <a:off x="2338502" y="2351137"/>
              <a:ext cx="2988226" cy="2988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pasted-image.pdf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0" y="2865177"/>
              <a:ext cx="7665077" cy="5751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" name="pasted-image.pdf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1102686" y="3940330"/>
              <a:ext cx="570162" cy="5701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pasted-image.pdf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5992228" y="3272447"/>
              <a:ext cx="1204873" cy="1145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pasted-image.pdf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2968543" y="6084609"/>
              <a:ext cx="1727990" cy="1118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hape 9"/>
          <p:cNvSpPr/>
          <p:nvPr/>
        </p:nvSpPr>
        <p:spPr>
          <a:xfrm>
            <a:off x="168593" y="1512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62087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transition spd="med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7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635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952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270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587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905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2222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2540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857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787452" y="2112534"/>
            <a:ext cx="8617097" cy="1713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11600">
                <a:solidFill>
                  <a:srgbClr val="5C5C5D"/>
                </a:solidFill>
                <a:latin typeface="Noto Sans Bold"/>
                <a:ea typeface="Noto Sans Bold"/>
                <a:cs typeface="Noto Sans Bold"/>
                <a:sym typeface="Noto Sans Bold"/>
              </a:defRPr>
            </a:lvl1pPr>
          </a:lstStyle>
          <a:p>
            <a:pPr algn="ctr" defTabSz="457200"/>
            <a:r>
              <a:rPr lang="en-US" sz="5400" dirty="0"/>
              <a:t>Linear algebra:</a:t>
            </a:r>
          </a:p>
          <a:p>
            <a:pPr algn="ctr" defTabSz="457200"/>
            <a:r>
              <a:rPr lang="en-US" sz="5400" dirty="0"/>
              <a:t>Eigenvalues and eigenvector</a:t>
            </a:r>
            <a:endParaRPr sz="5400" dirty="0"/>
          </a:p>
        </p:txBody>
      </p:sp>
      <p:sp>
        <p:nvSpPr>
          <p:cNvPr id="348" name="Shape 348"/>
          <p:cNvSpPr/>
          <p:nvPr/>
        </p:nvSpPr>
        <p:spPr>
          <a:xfrm>
            <a:off x="8873296" y="5526929"/>
            <a:ext cx="6059554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7500">
                <a:solidFill>
                  <a:srgbClr val="5C5C5D"/>
                </a:solidFill>
                <a:latin typeface="Noto Sans Bold"/>
                <a:ea typeface="Noto Sans Bold"/>
                <a:cs typeface="Noto Sans Bold"/>
                <a:sym typeface="Noto Sans Bold"/>
              </a:defRPr>
            </a:lvl1pPr>
          </a:lstStyle>
          <a:p>
            <a:pPr defTabSz="457200"/>
            <a:r>
              <a:rPr sz="2800" dirty="0" err="1"/>
              <a:t>主讲人</a:t>
            </a:r>
            <a:r>
              <a:rPr sz="2800" dirty="0"/>
              <a:t>：</a:t>
            </a:r>
            <a:r>
              <a:rPr lang="zh-CN" altLang="en-US" sz="2800" dirty="0"/>
              <a:t>常万里</a:t>
            </a:r>
            <a:endParaRPr sz="2800" dirty="0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3038E5-BBCA-46D5-8BF5-A2F06F2C4945}"/>
              </a:ext>
            </a:extLst>
          </p:cNvPr>
          <p:cNvSpPr/>
          <p:nvPr/>
        </p:nvSpPr>
        <p:spPr>
          <a:xfrm>
            <a:off x="1074848" y="829126"/>
            <a:ext cx="77469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b="1" dirty="0"/>
              <a:t>Calculating eigenvalues and 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2AFA8EC-DE31-4A8E-8F4D-712B670A93CB}"/>
                  </a:ext>
                </a:extLst>
              </p:cNvPr>
              <p:cNvSpPr/>
              <p:nvPr/>
            </p:nvSpPr>
            <p:spPr>
              <a:xfrm>
                <a:off x="1442626" y="1954851"/>
                <a:ext cx="1731628" cy="74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𝐴</m:t>
                      </m:r>
                      <m:r>
                        <a:rPr lang="en-US" altLang="zh-CN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2AFA8EC-DE31-4A8E-8F4D-712B670A93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626" y="1954851"/>
                <a:ext cx="1731628" cy="7496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52830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6E416D1-2CD9-4D58-B2C1-7EDB8F4F8EA2}"/>
                  </a:ext>
                </a:extLst>
              </p:cNvPr>
              <p:cNvSpPr/>
              <p:nvPr/>
            </p:nvSpPr>
            <p:spPr>
              <a:xfrm>
                <a:off x="1596996" y="1050725"/>
                <a:ext cx="5147819" cy="74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𝐴</m:t>
                    </m:r>
                    <m:r>
                      <a:rPr lang="en-US" altLang="zh-CN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       </a:t>
                </a:r>
                <a:r>
                  <a:rPr lang="en-US" altLang="zh-CN" sz="2400" b="1" dirty="0"/>
                  <a:t>geometric meaning ?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6E416D1-2CD9-4D58-B2C1-7EDB8F4F8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996" y="1050725"/>
                <a:ext cx="5147819" cy="749629"/>
              </a:xfrm>
              <a:prstGeom prst="rect">
                <a:avLst/>
              </a:prstGeom>
              <a:blipFill>
                <a:blip r:embed="rId2"/>
                <a:stretch>
                  <a:fillRect r="-1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002473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F687A3E-9824-4149-974F-BE6DB04F609E}"/>
              </a:ext>
            </a:extLst>
          </p:cNvPr>
          <p:cNvSpPr/>
          <p:nvPr/>
        </p:nvSpPr>
        <p:spPr>
          <a:xfrm>
            <a:off x="7975165" y="4351327"/>
            <a:ext cx="3111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MIT 18.06 Linear Algebra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97EBF9-D438-4580-AF91-2C880F1CFFBC}"/>
              </a:ext>
            </a:extLst>
          </p:cNvPr>
          <p:cNvSpPr txBox="1"/>
          <p:nvPr/>
        </p:nvSpPr>
        <p:spPr>
          <a:xfrm>
            <a:off x="3345222" y="437322"/>
            <a:ext cx="445273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Reference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AutoShape 2" descr="Image Unavailable">
            <a:extLst>
              <a:ext uri="{FF2B5EF4-FFF2-40B4-BE49-F238E27FC236}">
                <a16:creationId xmlns:a16="http://schemas.microsoft.com/office/drawing/2014/main" id="{1FD93A4F-6D77-4E08-ACDE-1152741D15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图片包含 人员, 男士, 领带, 西装&#10;&#10;已生成极高可信度的说明">
            <a:extLst>
              <a:ext uri="{FF2B5EF4-FFF2-40B4-BE49-F238E27FC236}">
                <a16:creationId xmlns:a16="http://schemas.microsoft.com/office/drawing/2014/main" id="{D85A6B25-EF55-4E66-B0A3-A2A1C8E9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20" y="1803952"/>
            <a:ext cx="2839421" cy="4268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59A3F4-1A88-41D7-9D43-226CEE697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135" y="1803952"/>
            <a:ext cx="3022904" cy="42723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A00CCBD-E3E8-48EF-B435-D72F58A34BEA}"/>
              </a:ext>
            </a:extLst>
          </p:cNvPr>
          <p:cNvSpPr/>
          <p:nvPr/>
        </p:nvSpPr>
        <p:spPr>
          <a:xfrm>
            <a:off x="343497" y="628217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https://ocw.mit.edu/courses/mathematics/18-06-linear-algebra-spring-2010/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CF0460-E623-4302-AD86-F9C159209DE7}"/>
              </a:ext>
            </a:extLst>
          </p:cNvPr>
          <p:cNvSpPr/>
          <p:nvPr/>
        </p:nvSpPr>
        <p:spPr>
          <a:xfrm>
            <a:off x="343497" y="6517919"/>
            <a:ext cx="3657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/>
              <a:t>http://open.163.com/special/opencourse/daishu.html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DF8FBF1-BD0A-479B-950A-D89B6D563062}"/>
              </a:ext>
            </a:extLst>
          </p:cNvPr>
          <p:cNvSpPr/>
          <p:nvPr/>
        </p:nvSpPr>
        <p:spPr>
          <a:xfrm>
            <a:off x="1422719" y="1982063"/>
            <a:ext cx="5132752" cy="1950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Eigenvectors and eigenvalues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Geometric meaning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Examples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912C1E-5BE8-41ED-8960-A7E9C619D89B}"/>
              </a:ext>
            </a:extLst>
          </p:cNvPr>
          <p:cNvSpPr txBox="1"/>
          <p:nvPr/>
        </p:nvSpPr>
        <p:spPr>
          <a:xfrm>
            <a:off x="3904422" y="920674"/>
            <a:ext cx="438315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Index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5470717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A9CA38B-65FB-4A25-B0A6-1E7CD886E9F1}"/>
              </a:ext>
            </a:extLst>
          </p:cNvPr>
          <p:cNvSpPr/>
          <p:nvPr/>
        </p:nvSpPr>
        <p:spPr>
          <a:xfrm>
            <a:off x="1074848" y="829126"/>
            <a:ext cx="63435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b="1" dirty="0"/>
              <a:t>Eigenvectors and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0C8BB6C-6FD2-4944-BE19-B59B6A1A445B}"/>
                  </a:ext>
                </a:extLst>
              </p:cNvPr>
              <p:cNvSpPr txBox="1"/>
              <p:nvPr/>
            </p:nvSpPr>
            <p:spPr>
              <a:xfrm>
                <a:off x="4548446" y="3090446"/>
                <a:ext cx="2083134" cy="677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𝐴</m:t>
                      </m:r>
                      <m:r>
                        <a:rPr lang="en-US" altLang="zh-CN" sz="4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𝒙</m:t>
                      </m:r>
                      <m:r>
                        <a:rPr lang="en-US" altLang="zh-CN" sz="4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r>
                        <m:rPr>
                          <m:nor/>
                        </m:rPr>
                        <a:rPr lang="el-GR" altLang="zh-C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nor/>
                        </m:rPr>
                        <a:rPr lang="en-US" altLang="zh-CN" sz="4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zh-CN" sz="4400" b="1" i="1" dirty="0">
                  <a:solidFill>
                    <a:srgbClr val="000000"/>
                  </a:solidFill>
                  <a:latin typeface="Cambria Math" panose="02040503050406030204" pitchFamily="18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0C8BB6C-6FD2-4944-BE19-B59B6A1A4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46" y="3090446"/>
                <a:ext cx="2083134" cy="677108"/>
              </a:xfrm>
              <a:prstGeom prst="rect">
                <a:avLst/>
              </a:prstGeom>
              <a:blipFill>
                <a:blip r:embed="rId3"/>
                <a:stretch>
                  <a:fillRect r="-117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D1D0098D-8BD2-4E43-9251-133042E8D17E}"/>
              </a:ext>
            </a:extLst>
          </p:cNvPr>
          <p:cNvSpPr/>
          <p:nvPr/>
        </p:nvSpPr>
        <p:spPr>
          <a:xfrm>
            <a:off x="1307044" y="1807130"/>
            <a:ext cx="101000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A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matrix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+mn-ea"/>
              </a:rPr>
              <a:t>A acts on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vectors 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x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like a function does, with input 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x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and output </a:t>
            </a:r>
            <a:r>
              <a:rPr lang="en-US" altLang="zh-CN" sz="2400" i="1" dirty="0">
                <a:solidFill>
                  <a:srgbClr val="000000"/>
                </a:solidFill>
                <a:latin typeface="+mn-ea"/>
              </a:rPr>
              <a:t>A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x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. </a:t>
            </a:r>
            <a:r>
              <a:rPr lang="en-US" altLang="zh-CN" sz="2400" i="1" dirty="0">
                <a:solidFill>
                  <a:srgbClr val="000000"/>
                </a:solidFill>
                <a:latin typeface="+mn-ea"/>
              </a:rPr>
              <a:t>Eigenvectors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are vectors for which </a:t>
            </a:r>
            <a:r>
              <a:rPr lang="en-US" altLang="zh-CN" sz="2400" i="1" dirty="0">
                <a:solidFill>
                  <a:srgbClr val="000000"/>
                </a:solidFill>
                <a:latin typeface="+mn-ea"/>
              </a:rPr>
              <a:t>A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x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is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parallel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to 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x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. In other words: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E05AB1-3AD2-469E-97CE-E368BAD6C70C}"/>
              </a:ext>
            </a:extLst>
          </p:cNvPr>
          <p:cNvSpPr/>
          <p:nvPr/>
        </p:nvSpPr>
        <p:spPr>
          <a:xfrm>
            <a:off x="1358413" y="4579469"/>
            <a:ext cx="8992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 In this equation, 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x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is an eigenvector of </a:t>
            </a:r>
            <a:r>
              <a:rPr lang="en-US" altLang="zh-CN" sz="2400" i="1" dirty="0">
                <a:solidFill>
                  <a:srgbClr val="000000"/>
                </a:solidFill>
                <a:latin typeface="+mn-ea"/>
              </a:rPr>
              <a:t>A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and </a:t>
            </a:r>
            <a:r>
              <a:rPr lang="en-US" altLang="zh-CN" sz="2400" i="1" dirty="0">
                <a:solidFill>
                  <a:srgbClr val="000000"/>
                </a:solidFill>
                <a:latin typeface="+mn-ea"/>
              </a:rPr>
              <a:t>λ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is an </a:t>
            </a:r>
            <a:r>
              <a:rPr lang="en-US" altLang="zh-CN" sz="2400" i="1" dirty="0">
                <a:solidFill>
                  <a:srgbClr val="000000"/>
                </a:solidFill>
                <a:latin typeface="+mn-ea"/>
              </a:rPr>
              <a:t>eigenvalue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of </a:t>
            </a:r>
            <a:r>
              <a:rPr lang="en-US" altLang="zh-CN" sz="2400" i="1" dirty="0">
                <a:solidFill>
                  <a:srgbClr val="000000"/>
                </a:solidFill>
                <a:latin typeface="+mn-ea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. 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84797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80522DF-0DD6-466B-BD61-34989BB241E7}"/>
              </a:ext>
            </a:extLst>
          </p:cNvPr>
          <p:cNvSpPr/>
          <p:nvPr/>
        </p:nvSpPr>
        <p:spPr>
          <a:xfrm>
            <a:off x="1074848" y="829126"/>
            <a:ext cx="43672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b="1" dirty="0"/>
              <a:t>Geometric meaning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67A2B5A-16DB-420A-9B0F-1227DC39D42A}"/>
                  </a:ext>
                </a:extLst>
              </p:cNvPr>
              <p:cNvSpPr txBox="1"/>
              <p:nvPr/>
            </p:nvSpPr>
            <p:spPr>
              <a:xfrm>
                <a:off x="1693523" y="2092483"/>
                <a:ext cx="8907695" cy="29352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3200" dirty="0">
                    <a:solidFill>
                      <a:srgbClr val="FF0000"/>
                    </a:solidFill>
                    <a:sym typeface="Helvetica Light"/>
                  </a:rPr>
                  <a:t>how to understand </a:t>
                </a:r>
                <a:r>
                  <a:rPr lang="en-US" altLang="zh-CN" sz="3200" b="1" i="1" dirty="0">
                    <a:solidFill>
                      <a:srgbClr val="FF0000"/>
                    </a:solidFill>
                    <a:sym typeface="Helvetica Light"/>
                  </a:rPr>
                  <a:t>x</a:t>
                </a:r>
                <a:r>
                  <a:rPr lang="en-US" altLang="zh-CN" sz="3200" i="1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3200" dirty="0">
                    <a:solidFill>
                      <a:srgbClr val="FF0000"/>
                    </a:solidFill>
                    <a:sym typeface="Helvetica Light"/>
                  </a:rPr>
                  <a:t>and </a:t>
                </a:r>
                <a:r>
                  <a:rPr lang="en-US" altLang="zh-CN" sz="3200" b="1" i="1" dirty="0">
                    <a:solidFill>
                      <a:srgbClr val="FF0000"/>
                    </a:solidFill>
                    <a:sym typeface="Helvetica Light"/>
                  </a:rPr>
                  <a:t>Ax </a:t>
                </a:r>
                <a:r>
                  <a:rPr lang="en-US" altLang="zh-CN" sz="3200" dirty="0">
                    <a:solidFill>
                      <a:srgbClr val="FF0000"/>
                    </a:solidFill>
                    <a:sym typeface="Helvetica Light"/>
                  </a:rPr>
                  <a:t>?</a:t>
                </a:r>
              </a:p>
              <a:p>
                <a:pPr marL="0" marR="0" indent="0" defTabSz="825500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400" dirty="0">
                    <a:sym typeface="Helvetica Light"/>
                  </a:rPr>
                  <a:t>Let’s consider it in 2D</a:t>
                </a:r>
              </a:p>
              <a:p>
                <a:pPr defTabSz="825500" hangingPunct="0">
                  <a:lnSpc>
                    <a:spcPct val="150000"/>
                  </a:lnSpc>
                </a:pPr>
                <a:endParaRPr lang="en-US" altLang="zh-CN" sz="2400" i="1" dirty="0">
                  <a:latin typeface="Cambria Math" panose="02040503050406030204" pitchFamily="18" charset="0"/>
                  <a:sym typeface="Helvetica Light"/>
                </a:endParaRPr>
              </a:p>
              <a:p>
                <a:pPr defTabSz="825500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sym typeface="Helvetica Light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𝑥</m:t>
                              </m:r>
                              <m:r>
                                <a:rPr lang="en-US" altLang="zh-CN" sz="2400" b="0" i="1" baseline="-25000" smtClean="0"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𝑥</m:t>
                              </m:r>
                              <m:r>
                                <a:rPr lang="en-US" altLang="zh-CN" sz="2400" i="1" baseline="-25000"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67A2B5A-16DB-420A-9B0F-1227DC39D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523" y="2092483"/>
                <a:ext cx="8907695" cy="2935227"/>
              </a:xfrm>
              <a:prstGeom prst="rect">
                <a:avLst/>
              </a:prstGeom>
              <a:blipFill>
                <a:blip r:embed="rId3"/>
                <a:stretch>
                  <a:fillRect l="-21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237661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78C10CF-A9A2-403A-B7C3-8CE01A4EFEF2}"/>
                  </a:ext>
                </a:extLst>
              </p:cNvPr>
              <p:cNvSpPr/>
              <p:nvPr/>
            </p:nvSpPr>
            <p:spPr>
              <a:xfrm>
                <a:off x="1222323" y="937687"/>
                <a:ext cx="2977866" cy="74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𝐴𝑥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78C10CF-A9A2-403A-B7C3-8CE01A4EF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323" y="937687"/>
                <a:ext cx="2977866" cy="7496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31763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4609AAA-0AE3-494F-891B-FB332C9F2464}"/>
                  </a:ext>
                </a:extLst>
              </p:cNvPr>
              <p:cNvSpPr/>
              <p:nvPr/>
            </p:nvSpPr>
            <p:spPr>
              <a:xfrm>
                <a:off x="1142922" y="845243"/>
                <a:ext cx="2467663" cy="74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𝐴𝑥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𝑥</m:t>
                              </m:r>
                              <m:r>
                                <a:rPr lang="en-US" altLang="zh-CN" sz="2400" i="1" baseline="-25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 baseline="-25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4609AAA-0AE3-494F-891B-FB332C9F2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22" y="845243"/>
                <a:ext cx="2467663" cy="7496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97543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55A16DEF-368C-4214-811F-0DA38C187708}"/>
              </a:ext>
            </a:extLst>
          </p:cNvPr>
          <p:cNvSpPr/>
          <p:nvPr/>
        </p:nvSpPr>
        <p:spPr>
          <a:xfrm>
            <a:off x="1074848" y="829126"/>
            <a:ext cx="23855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b="1" dirty="0"/>
              <a:t>Examples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0ADDC2D1-2B19-4A1A-B2DA-644BAE1CC108}"/>
              </a:ext>
            </a:extLst>
          </p:cNvPr>
          <p:cNvSpPr/>
          <p:nvPr/>
        </p:nvSpPr>
        <p:spPr>
          <a:xfrm>
            <a:off x="990600" y="3998174"/>
            <a:ext cx="2499097" cy="1315309"/>
          </a:xfrm>
          <a:prstGeom prst="parallelogram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3600C7F7-9190-42B3-9F4E-7DF8DDDD1E10}"/>
                  </a:ext>
                </a:extLst>
              </p14:cNvPr>
              <p14:cNvContentPartPr/>
              <p14:nvPr/>
            </p14:nvContentPartPr>
            <p14:xfrm>
              <a:off x="1512940" y="3686174"/>
              <a:ext cx="2454223" cy="2191255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3600C7F7-9190-42B3-9F4E-7DF8DDDD1E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3941" y="3677174"/>
                <a:ext cx="2471861" cy="2208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4CC719B-EA68-40F5-9DCE-B6EDD9F9E6BD}"/>
                  </a:ext>
                </a:extLst>
              </p:cNvPr>
              <p:cNvSpPr txBox="1"/>
              <p:nvPr/>
            </p:nvSpPr>
            <p:spPr>
              <a:xfrm>
                <a:off x="4935020" y="1475457"/>
                <a:ext cx="5352835" cy="13952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 hangingPunct="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1" dirty="0" smtClean="0">
                        <a:solidFill>
                          <a:srgbClr val="000000"/>
                        </a:solidFill>
                        <a:sym typeface="Helvetica Light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rgbClr val="000000"/>
                        </a:solidFill>
                        <a:sym typeface="Helvetica Light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rgbClr val="000000"/>
                        </a:solidFill>
                        <a:sym typeface="Helvetica Light"/>
                      </a:rPr>
                      <m:t>is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rgbClr val="000000"/>
                        </a:solidFill>
                        <a:sym typeface="Helvetica Light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rgbClr val="000000"/>
                        </a:solidFill>
                        <a:sym typeface="Helvetica Light"/>
                      </a:rPr>
                      <m:t>projection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rgbClr val="000000"/>
                        </a:solidFill>
                        <a:sym typeface="Helvetica Light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rgbClr val="000000"/>
                        </a:solidFill>
                        <a:sym typeface="Helvetica Light"/>
                      </a:rPr>
                      <m:t>matrix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rgbClr val="000000"/>
                        </a:solidFill>
                        <a:sym typeface="Helvetica Light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rgbClr val="000000"/>
                        </a:solidFill>
                        <a:sym typeface="Helvetica Light"/>
                      </a:rPr>
                      <m:t>of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rgbClr val="000000"/>
                        </a:solidFill>
                        <a:sym typeface="Helvetica Light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rgbClr val="000000"/>
                        </a:solidFill>
                        <a:sym typeface="Helvetica Light"/>
                      </a:rPr>
                      <m:t>A</m:t>
                    </m:r>
                  </m:oMath>
                </a14:m>
                <a:r>
                  <a:rPr lang="en-US" altLang="zh-CN" sz="3200" dirty="0">
                    <a:solidFill>
                      <a:srgbClr val="000000"/>
                    </a:solidFill>
                    <a:sym typeface="Helvetica Light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altLang="zh-CN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Helvetica Light"/>
                      </a:rPr>
                      <m:t>𝑝</m:t>
                    </m:r>
                    <m:r>
                      <a:rPr kumimoji="0" lang="en-US" altLang="zh-CN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Helvetica Light"/>
                      </a:rPr>
                      <m:t>=</m:t>
                    </m:r>
                    <m:r>
                      <a:rPr kumimoji="0" lang="en-US" altLang="zh-CN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Helvetica Light"/>
                      </a:rPr>
                      <m:t>𝑃𝑏</m:t>
                    </m:r>
                  </m:oMath>
                </a14:m>
                <a:endParaRPr kumimoji="0" lang="en-US" altLang="zh-CN" sz="3200" b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Light"/>
                </a:endParaRPr>
              </a:p>
              <a:p>
                <a:pPr defTabSz="825500" hangingPunct="0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sym typeface="Helvetica Light"/>
                  </a:rPr>
                  <a:t>If </a:t>
                </a:r>
                <a:r>
                  <a:rPr lang="en-US" altLang="zh-CN" sz="2400" b="1" i="1" dirty="0">
                    <a:solidFill>
                      <a:srgbClr val="000000"/>
                    </a:solidFill>
                    <a:sym typeface="Helvetica Light"/>
                  </a:rPr>
                  <a:t>x</a:t>
                </a:r>
                <a:r>
                  <a:rPr lang="en-US" altLang="zh-CN" sz="2400" dirty="0">
                    <a:solidFill>
                      <a:srgbClr val="000000"/>
                    </a:solidFill>
                    <a:sym typeface="Helvetica Light"/>
                  </a:rPr>
                  <a:t> in the plane </a:t>
                </a:r>
                <a:r>
                  <a:rPr lang="en-US" altLang="zh-CN" sz="2400" b="1" dirty="0">
                    <a:solidFill>
                      <a:srgbClr val="000000"/>
                    </a:solidFill>
                    <a:sym typeface="Helvetica Light"/>
                  </a:rPr>
                  <a:t>A</a:t>
                </a:r>
                <a:r>
                  <a:rPr lang="en-US" altLang="zh-CN" sz="2400" dirty="0">
                    <a:solidFill>
                      <a:srgbClr val="000000"/>
                    </a:solidFill>
                    <a:sym typeface="Helvetica Light"/>
                  </a:rPr>
                  <a:t>, how about</a:t>
                </a:r>
                <a:endParaRPr lang="zh-CN" altLang="en-US" sz="2400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4CC719B-EA68-40F5-9DCE-B6EDD9F9E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020" y="1475457"/>
                <a:ext cx="5352835" cy="1395254"/>
              </a:xfrm>
              <a:prstGeom prst="rect">
                <a:avLst/>
              </a:prstGeom>
              <a:blipFill>
                <a:blip r:embed="rId5"/>
                <a:stretch>
                  <a:fillRect l="-2620" b="-43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9FF9981-F2B6-40BA-94BF-0A7EBF7D978A}"/>
                  </a:ext>
                </a:extLst>
              </p:cNvPr>
              <p:cNvSpPr/>
              <p:nvPr/>
            </p:nvSpPr>
            <p:spPr>
              <a:xfrm>
                <a:off x="5650469" y="2972361"/>
                <a:ext cx="229825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𝑃</m:t>
                      </m:r>
                      <m:r>
                        <a:rPr lang="en-US" altLang="zh-CN" sz="4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𝒙</m:t>
                      </m:r>
                      <m:r>
                        <a:rPr lang="en-US" altLang="zh-CN" sz="4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r>
                        <m:rPr>
                          <m:nor/>
                        </m:rPr>
                        <a:rPr lang="el-GR" altLang="zh-C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nor/>
                        </m:rPr>
                        <a:rPr lang="en-US" altLang="zh-CN" sz="4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zh-CN" sz="4400" b="1" i="1" dirty="0">
                  <a:solidFill>
                    <a:srgbClr val="000000"/>
                  </a:solidFill>
                  <a:latin typeface="Cambria Math" panose="02040503050406030204" pitchFamily="18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9FF9981-F2B6-40BA-94BF-0A7EBF7D97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69" y="2972361"/>
                <a:ext cx="2298258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49936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B02907-40F9-41CA-A3FC-043A32979E77}"/>
              </a:ext>
            </a:extLst>
          </p:cNvPr>
          <p:cNvSpPr txBox="1"/>
          <p:nvPr/>
        </p:nvSpPr>
        <p:spPr>
          <a:xfrm>
            <a:off x="1191803" y="1017531"/>
            <a:ext cx="376547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For normal case :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CA435C3-47B2-4E3B-9210-AC8988C80991}"/>
                  </a:ext>
                </a:extLst>
              </p:cNvPr>
              <p:cNvSpPr txBox="1"/>
              <p:nvPr/>
            </p:nvSpPr>
            <p:spPr>
              <a:xfrm>
                <a:off x="3418288" y="1674092"/>
                <a:ext cx="3654655" cy="27084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𝐴</m:t>
                      </m:r>
                      <m:r>
                        <a:rPr lang="en-US" altLang="zh-CN" sz="4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𝒙</m:t>
                      </m:r>
                      <m:r>
                        <a:rPr lang="en-US" altLang="zh-CN" sz="4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r>
                        <m:rPr>
                          <m:nor/>
                        </m:rPr>
                        <a:rPr lang="el-GR" altLang="zh-C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nor/>
                        </m:rPr>
                        <a:rPr lang="en-US" altLang="zh-CN" sz="4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zh-CN" sz="44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4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r>
                            <a:rPr lang="en-US" altLang="zh-CN" sz="4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𝐴</m:t>
                          </m:r>
                          <m:r>
                            <a:rPr lang="en-US" altLang="zh-CN" sz="4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l-GR" altLang="zh-C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zh-CN" sz="4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zh-CN" sz="4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𝒙</m:t>
                      </m:r>
                      <m:r>
                        <a:rPr lang="en-US" altLang="zh-CN" sz="4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4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44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sz="4400" b="1" i="1" dirty="0">
                  <a:solidFill>
                    <a:srgbClr val="000000"/>
                  </a:solidFill>
                  <a:latin typeface="Cambria Math" panose="02040503050406030204" pitchFamily="18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CA435C3-47B2-4E3B-9210-AC8988C80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288" y="1674092"/>
                <a:ext cx="3654655" cy="2708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E4B80389-36C6-44A9-B9D1-8564EE418D59}"/>
              </a:ext>
            </a:extLst>
          </p:cNvPr>
          <p:cNvSpPr/>
          <p:nvPr/>
        </p:nvSpPr>
        <p:spPr>
          <a:xfrm>
            <a:off x="3558545" y="2794571"/>
            <a:ext cx="2013734" cy="883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BDC23D-F62F-4046-AE89-D65B7C9862E7}"/>
              </a:ext>
            </a:extLst>
          </p:cNvPr>
          <p:cNvSpPr txBox="1"/>
          <p:nvPr/>
        </p:nvSpPr>
        <p:spPr>
          <a:xfrm>
            <a:off x="3049974" y="3842162"/>
            <a:ext cx="303087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1" i="1" dirty="0">
                <a:solidFill>
                  <a:srgbClr val="FF0000"/>
                </a:solidFill>
                <a:sym typeface="Helvetica Light"/>
              </a:rPr>
              <a:t>Singular !</a:t>
            </a:r>
            <a:endParaRPr kumimoji="0" lang="zh-CN" altLang="en-US" sz="3200" b="1" i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34DF2A8-8FB5-42B8-BF52-BACF82182E27}"/>
                  </a:ext>
                </a:extLst>
              </p:cNvPr>
              <p:cNvSpPr/>
              <p:nvPr/>
            </p:nvSpPr>
            <p:spPr>
              <a:xfrm>
                <a:off x="3467405" y="4523423"/>
                <a:ext cx="423442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𝑑𝑒𝑡</m:t>
                      </m:r>
                      <m:d>
                        <m:dPr>
                          <m:ctrlPr>
                            <a:rPr lang="en-US" altLang="zh-C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r>
                            <a:rPr lang="en-US" altLang="zh-C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𝐴</m:t>
                          </m:r>
                          <m:r>
                            <a:rPr lang="en-US" altLang="zh-C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l-GR" altLang="zh-C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zh-C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34DF2A8-8FB5-42B8-BF52-BACF82182E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405" y="4523423"/>
                <a:ext cx="4234429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414008"/>
      </p:ext>
    </p:extLst>
  </p:cSld>
  <p:clrMapOvr>
    <a:masterClrMapping/>
  </p:clrMapOvr>
  <p:transition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266</Words>
  <Application>Microsoft Office PowerPoint</Application>
  <PresentationFormat>宽屏</PresentationFormat>
  <Paragraphs>40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CM R 10</vt:lpstr>
      <vt:lpstr>CMS Y 10</vt:lpstr>
      <vt:lpstr>Helvetica Light</vt:lpstr>
      <vt:lpstr>Nexa Bold</vt:lpstr>
      <vt:lpstr>Noto Sans Bold</vt:lpstr>
      <vt:lpstr>URW Palladio L</vt:lpstr>
      <vt:lpstr>等线</vt:lpstr>
      <vt:lpstr>等线 Light</vt:lpstr>
      <vt:lpstr>Microsoft YaHei</vt:lpstr>
      <vt:lpstr>Arial</vt:lpstr>
      <vt:lpstr>Cambria Math</vt:lpstr>
      <vt:lpstr>Helvetica</vt:lpstr>
      <vt:lpstr>Office 主题​​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chang wanli</dc:creator>
  <cp:lastModifiedBy>chang wanli</cp:lastModifiedBy>
  <cp:revision>42</cp:revision>
  <dcterms:created xsi:type="dcterms:W3CDTF">2018-10-22T02:38:39Z</dcterms:created>
  <dcterms:modified xsi:type="dcterms:W3CDTF">2018-10-29T09:20:26Z</dcterms:modified>
</cp:coreProperties>
</file>